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  <p:sldId id="289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304" r:id="rId41"/>
    <p:sldId id="295" r:id="rId42"/>
    <p:sldId id="296" r:id="rId43"/>
    <p:sldId id="297" r:id="rId44"/>
    <p:sldId id="298" r:id="rId45"/>
    <p:sldId id="300" r:id="rId46"/>
    <p:sldId id="299" r:id="rId47"/>
    <p:sldId id="301" r:id="rId48"/>
    <p:sldId id="303" r:id="rId49"/>
    <p:sldId id="302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9" autoAdjust="0"/>
    <p:restoredTop sz="86411" autoAdjust="0"/>
  </p:normalViewPr>
  <p:slideViewPr>
    <p:cSldViewPr>
      <p:cViewPr>
        <p:scale>
          <a:sx n="100" d="100"/>
          <a:sy n="100" d="100"/>
        </p:scale>
        <p:origin x="312" y="9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7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60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4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88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83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55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577247.htm" TargetMode="External"/><Relationship Id="rId2" Type="http://schemas.openxmlformats.org/officeDocument/2006/relationships/hyperlink" Target="http://baike.baidu.com/view/49629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view/3939.ht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baike.baidu.com/view/150269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</a:t>
            </a:r>
            <a:r>
              <a:rPr lang="zh-CN" altLang="zh-CN" sz="1200" dirty="0" smtClean="0"/>
              <a:t>中</a:t>
            </a:r>
            <a:r>
              <a:rPr lang="zh-CN" altLang="en-US" sz="1200" dirty="0" smtClean="0"/>
              <a:t>自由</a:t>
            </a:r>
            <a:r>
              <a:rPr lang="zh-CN" altLang="zh-CN" sz="1200" dirty="0" smtClean="0"/>
              <a:t>行驶</a:t>
            </a:r>
            <a:r>
              <a:rPr lang="zh-CN" altLang="zh-CN" sz="1200" dirty="0"/>
              <a:t>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拾取宝石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、胜负判断：在规定时间内，获得的宝石数量先满足比赛要求或者比赛时间结束后，获得宝石最多则胜利方；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内，会受到追击，直到攻击玩家为止，攻击后，怪物消失；玩家可使用技能作用来逃避怪物的追击。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、与怪物相互拼抢宝石；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</a:t>
            </a:r>
            <a:r>
              <a:rPr lang="zh-CN" altLang="en-US" sz="1200" dirty="0" smtClean="0"/>
              <a:t>少；速度</a:t>
            </a:r>
            <a:r>
              <a:rPr lang="zh-CN" altLang="en-US" sz="1200" dirty="0"/>
              <a:t>慢血量</a:t>
            </a:r>
            <a:r>
              <a:rPr lang="zh-CN" altLang="en-US" sz="1200" dirty="0" smtClean="0"/>
              <a:t>厚；主动攻击怪物，玩家被攻击后会受到伤害；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怪物</a:t>
            </a:r>
            <a:r>
              <a:rPr lang="en-US" altLang="zh-CN" sz="1200" dirty="0" smtClean="0"/>
              <a:t>,boss</a:t>
            </a:r>
            <a:r>
              <a:rPr lang="zh-CN" altLang="en-US" sz="1200" dirty="0" smtClean="0"/>
              <a:t>被击败后会掉落物品，需要玩家进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行拾取才能获得</a:t>
            </a:r>
            <a:r>
              <a:rPr lang="zh-CN" altLang="en-US" sz="1200" dirty="0"/>
              <a:t>物品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、比赛结果奖励根据怪物获得的宝石数量计算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</a:t>
            </a:r>
            <a:r>
              <a:rPr lang="zh-CN" altLang="en-US" sz="1200" dirty="0" smtClean="0"/>
              <a:t>获得已经获得的奖励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会掉落宝箱，神秘礼包，宝石（比赛胜利的标志），金蛋，能量块，机关（触发机会后出现陷阱，从陷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</a:t>
            </a:r>
            <a:r>
              <a:rPr lang="zh-CN" altLang="en-US" sz="1200" dirty="0" smtClean="0"/>
              <a:t>，宝石（</a:t>
            </a:r>
            <a:r>
              <a:rPr lang="zh-CN" altLang="en-US" sz="1200" dirty="0"/>
              <a:t>比赛胜利的标志），金蛋，能量块出现</a:t>
            </a:r>
            <a:r>
              <a:rPr lang="zh-CN" altLang="en-US" sz="1200" dirty="0" smtClean="0"/>
              <a:t>方式：由时间控制出现 ，不同的物品出现的时间不一样，没有碰撞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到时间后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物品会自动消失。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）、玩家在比赛中受到攻击时，会从身上掉落已经获得的宝石，并受到一定的伤害。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）、设计的优点：可以由玩家自由控制操作；匹配容易，可以邀请好友或在线的玩家进入比赛；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b="1" dirty="0"/>
              <a:t>抢酷比模式</a:t>
            </a:r>
          </a:p>
          <a:p>
            <a:r>
              <a:rPr lang="zh-CN" altLang="en-US" sz="1400" dirty="0"/>
              <a:t>不 同于只能直线前进的比赛赛道，酷比模式的地图更具娱乐性，您可以随心所欲的在地图中朝任意方向驰骋。而获胜的条件只有一个：拾取更多的酷比！地图中同样还 有各种各样改进版的道具，被道具攻击的玩家掉落一个酷比。在“抢酷比”这一模式下玩家间的争夺将更加激烈更加残酷，随时关注酷比数量和比赛倒计时，因为一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</a:t>
            </a:r>
            <a:r>
              <a:rPr lang="zh-CN" altLang="en-US" sz="1400"/>
              <a:t>）</a:t>
            </a:r>
            <a:r>
              <a:rPr lang="zh-CN" altLang="en-US" sz="140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439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460817"/>
            <a:ext cx="5274310" cy="39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685" y="1600200"/>
            <a:ext cx="651262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35" y="1600200"/>
            <a:ext cx="61639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小地图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705894"/>
            <a:ext cx="2476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竞速模式</a:t>
            </a:r>
          </a:p>
          <a:p>
            <a:r>
              <a:rPr lang="zh-CN" altLang="en-US" dirty="0"/>
              <a:t>玩家以个人或组队参加的竞速模式，以谁最先达到终点为胜利判定条件。这是游戏主要的模式，也是最能展现游戏竞技性的模式，在竞速过程中可以用漂移、喷射、小喷等各种技巧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b="1" dirty="0"/>
              <a:t>道具模式</a:t>
            </a:r>
          </a:p>
          <a:p>
            <a:r>
              <a:rPr lang="zh-CN" altLang="en-US" dirty="0"/>
              <a:t>和 竞速模式一样，玩家以个人或组队参加，以谁最先达到终点为胜利判定条件。不同的是，在比赛过程中玩家可以通过接触路上的道具箱，拾取道具，并使用</a:t>
            </a:r>
            <a:r>
              <a:rPr lang="en-US" altLang="zh-CN" dirty="0"/>
              <a:t>Ctrl </a:t>
            </a:r>
            <a:r>
              <a:rPr lang="zh-CN" altLang="en-US" dirty="0"/>
              <a:t>释放道具，道具的功能有的是保护自己，有的是攻击别人。道具在使用时也有很多时机和技巧，但由于拾取道具是随机的，所以道具赛包含了更多的随机因素</a:t>
            </a:r>
            <a:r>
              <a:rPr lang="zh-CN" altLang="en-US" dirty="0" smtClean="0"/>
              <a:t>，因此一</a:t>
            </a:r>
            <a:r>
              <a:rPr lang="zh-CN" altLang="en-US" dirty="0"/>
              <a:t>个新手玩家也有一定几率获胜利。在道具赛时，同样需要过弯，漂移操作技巧。</a:t>
            </a:r>
          </a:p>
          <a:p>
            <a:r>
              <a:rPr lang="zh-CN" altLang="en-US" b="1" dirty="0"/>
              <a:t>边境模式</a:t>
            </a:r>
          </a:p>
          <a:p>
            <a:r>
              <a:rPr lang="zh-CN" altLang="en-US" dirty="0"/>
              <a:t>在 游戏中有一个边境频道，这里玩家代表自己国家相互之间进行竞争。在边境频道开始比赛时，系统会自动匹配一场比赛的参加者。边境频道中获胜的玩家将得到丰厚 的奖励，还能为自己和自己的国家赢取荣誉点数。边境频道同样有竞速规则和道具规则两种不同的规则供玩家选择，并且有高级和初级供玩家选择。</a:t>
            </a:r>
          </a:p>
          <a:p>
            <a:r>
              <a:rPr lang="zh-CN" altLang="en-US" b="1" dirty="0"/>
              <a:t>任务模式</a:t>
            </a:r>
          </a:p>
          <a:p>
            <a:r>
              <a:rPr lang="zh-CN" altLang="en-US" dirty="0"/>
              <a:t>除了和其他玩家不停的切磋和比试车技之外。游戏中还提供了丰富的主线任务和日常任务来获得不断变化的</a:t>
            </a:r>
            <a:r>
              <a:rPr lang="en-US" altLang="zh-CN" dirty="0"/>
              <a:t>PVE</a:t>
            </a:r>
            <a:r>
              <a:rPr lang="zh-CN" altLang="en-US" dirty="0"/>
              <a:t>体验，不断挑战游戏提出的更高要求。</a:t>
            </a:r>
          </a:p>
          <a:p>
            <a:r>
              <a:rPr lang="zh-CN" altLang="en-US" b="1" dirty="0"/>
              <a:t>抢酷比模式</a:t>
            </a:r>
          </a:p>
          <a:p>
            <a:r>
              <a:rPr lang="zh-CN" altLang="en-US" dirty="0"/>
              <a:t>不 同于只能直线前进的比赛赛道，酷比模式的地图更具娱乐性，您可以随心所欲的在地图中朝任意方向驰骋。而获胜的条件只有一个：拾取更多的酷比！地图中同样</a:t>
            </a:r>
            <a:r>
              <a:rPr lang="zh-CN" altLang="en-US" dirty="0" smtClean="0"/>
              <a:t>还有</a:t>
            </a:r>
            <a:r>
              <a:rPr lang="zh-CN" altLang="en-US" dirty="0"/>
              <a:t>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77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舞蹈模式</a:t>
            </a:r>
          </a:p>
          <a:p>
            <a:r>
              <a:rPr lang="zh-CN" altLang="en-US" dirty="0"/>
              <a:t>为爱加速，与爱共舞，</a:t>
            </a:r>
            <a:r>
              <a:rPr lang="en-US" altLang="zh-CN" dirty="0"/>
              <a:t>《QQ</a:t>
            </a:r>
            <a:r>
              <a:rPr lang="zh-CN" altLang="en-US" dirty="0"/>
              <a:t>飞车</a:t>
            </a:r>
            <a:r>
              <a:rPr lang="en-US" altLang="zh-CN" dirty="0"/>
              <a:t>》</a:t>
            </a:r>
            <a:r>
              <a:rPr lang="zh-CN" altLang="en-US" dirty="0"/>
              <a:t>舞蹈竞速共享</a:t>
            </a:r>
            <a:r>
              <a:rPr lang="zh-CN" altLang="en-US" dirty="0">
                <a:hlinkClick r:id="rId2"/>
              </a:rPr>
              <a:t>社区</a:t>
            </a:r>
            <a:r>
              <a:rPr lang="zh-CN" altLang="en-US" dirty="0"/>
              <a:t>发布了，舞蹈、赛车、绚丽装扮任务系统</a:t>
            </a:r>
          </a:p>
          <a:p>
            <a:r>
              <a:rPr lang="zh-CN" altLang="en-US" dirty="0"/>
              <a:t>、 同城交友。当界面出现时，表示需要根据音乐节奏进行按键操作。节奏梭会从左到右划过，当节奏梭经过某个标注的节奏点时，只需要按下相应的键即可。连续按对 会有</a:t>
            </a:r>
            <a:r>
              <a:rPr lang="en-US" altLang="zh-CN" dirty="0"/>
              <a:t>combo</a:t>
            </a:r>
            <a:r>
              <a:rPr lang="zh-CN" altLang="en-US" dirty="0"/>
              <a:t>的判定。节奏梭的最后会经过每一小节的终结符，这时候需要按下空格键，根据按键和音乐的匹配程度，会有</a:t>
            </a:r>
            <a:r>
              <a:rPr lang="en-US" altLang="zh-CN" dirty="0"/>
              <a:t>bad</a:t>
            </a:r>
            <a:r>
              <a:rPr lang="zh-CN" altLang="en-US" dirty="0"/>
              <a:t>、</a:t>
            </a:r>
            <a:r>
              <a:rPr lang="en-US" altLang="zh-CN" dirty="0"/>
              <a:t>miss</a:t>
            </a:r>
            <a:r>
              <a:rPr lang="zh-CN" altLang="en-US" dirty="0"/>
              <a:t>、</a:t>
            </a:r>
            <a:r>
              <a:rPr lang="en-US" altLang="zh-CN" dirty="0"/>
              <a:t>cool</a:t>
            </a:r>
            <a:r>
              <a:rPr lang="zh-CN" altLang="en-US" dirty="0"/>
              <a:t>、 </a:t>
            </a:r>
            <a:r>
              <a:rPr lang="en-US" altLang="zh-CN" dirty="0"/>
              <a:t>great</a:t>
            </a:r>
            <a:r>
              <a:rPr lang="zh-CN" altLang="en-US" dirty="0"/>
              <a:t>、</a:t>
            </a:r>
            <a:r>
              <a:rPr lang="en-US" altLang="zh-CN" dirty="0"/>
              <a:t>prefect</a:t>
            </a:r>
            <a:r>
              <a:rPr lang="zh-CN" altLang="en-US" dirty="0"/>
              <a:t>等判定，若连续两个小节的空格都是</a:t>
            </a:r>
            <a:r>
              <a:rPr lang="en-US" altLang="zh-CN" dirty="0"/>
              <a:t>prefect</a:t>
            </a:r>
            <a:r>
              <a:rPr lang="zh-CN" altLang="en-US" dirty="0"/>
              <a:t>，那么将会出现连</a:t>
            </a:r>
            <a:r>
              <a:rPr lang="en-US" altLang="zh-CN" dirty="0"/>
              <a:t>P</a:t>
            </a:r>
            <a:r>
              <a:rPr lang="zh-CN" altLang="en-US" dirty="0"/>
              <a:t>的判定。每次空格敲击后，系统会计算当前小节的得分，根据 得分的排名，会决定是谁在最前面领舞。每次排名变化时，赛场上就会实时变化。</a:t>
            </a:r>
          </a:p>
          <a:p>
            <a:r>
              <a:rPr lang="zh-CN" altLang="en-US" dirty="0"/>
              <a:t>得分除了和按键的技巧有关，还和当前的着装度数值有关。按键越准，</a:t>
            </a:r>
            <a:r>
              <a:rPr lang="en-US" altLang="zh-CN" dirty="0"/>
              <a:t>combo</a:t>
            </a:r>
            <a:r>
              <a:rPr lang="zh-CN" altLang="en-US" dirty="0"/>
              <a:t>和连</a:t>
            </a:r>
            <a:r>
              <a:rPr lang="en-US" altLang="zh-CN" dirty="0"/>
              <a:t>P</a:t>
            </a:r>
            <a:r>
              <a:rPr lang="zh-CN" altLang="en-US" dirty="0"/>
              <a:t>越多，着装度数值越高，则得分就越多。最后，会根据得分的总数值，进行结算排名，并获得相应的舞力值。舞力值在个人面板中展现。</a:t>
            </a:r>
          </a:p>
          <a:p>
            <a:r>
              <a:rPr lang="zh-CN" altLang="en-US" b="1" dirty="0"/>
              <a:t>情侣模式</a:t>
            </a:r>
          </a:p>
          <a:p>
            <a:r>
              <a:rPr lang="zh-CN" altLang="en-US" dirty="0"/>
              <a:t>游 戏房间最多</a:t>
            </a:r>
            <a:r>
              <a:rPr lang="en-US" altLang="zh-CN" dirty="0"/>
              <a:t>6</a:t>
            </a:r>
            <a:r>
              <a:rPr lang="zh-CN" altLang="en-US" dirty="0"/>
              <a:t>人，分红黄蓝三队。只能性别不同的两个玩家组队，分为竞速和道具角色。每一组必须有一个竞速玩家，一个道具玩家。当房间中不同队伍玩家均为两 人时，或房间中只有两人且处于一个队伍时就可以开始比赛了。比赛中竞速角色玩家可以漂移集气，并为同队道具玩家加速。而道具角色的玩家也可以捡到道具箱， 并使用道具攻击敌队玩家。某队有一个玩家先到达终点，则该队获得胜利。</a:t>
            </a:r>
          </a:p>
          <a:p>
            <a:r>
              <a:rPr lang="zh-CN" altLang="en-US" b="1" dirty="0"/>
              <a:t>逃亡模式</a:t>
            </a:r>
          </a:p>
          <a:p>
            <a:r>
              <a:rPr lang="zh-CN" altLang="en-US" dirty="0"/>
              <a:t>游戏房间最多</a:t>
            </a:r>
            <a:r>
              <a:rPr lang="en-US" altLang="zh-CN" dirty="0"/>
              <a:t>6</a:t>
            </a:r>
            <a:r>
              <a:rPr lang="zh-CN" altLang="en-US" dirty="0"/>
              <a:t>人，规则同个人竞速模式。所有玩家开局时均为普通的飞车王国公民，每个玩家都有一定的</a:t>
            </a:r>
            <a:r>
              <a:rPr lang="en-US" altLang="zh-CN" dirty="0"/>
              <a:t>HP</a:t>
            </a:r>
            <a:r>
              <a:rPr lang="zh-CN" altLang="en-US" dirty="0"/>
              <a:t>。比赛过程中，乌云会锁定排名</a:t>
            </a:r>
            <a:r>
              <a:rPr lang="zh-CN" altLang="en-US" dirty="0">
                <a:hlinkClick r:id="rId3"/>
              </a:rPr>
              <a:t>最后的玩家</a:t>
            </a:r>
            <a:r>
              <a:rPr lang="zh-CN" altLang="en-US" dirty="0"/>
              <a:t>，对其实施落雷惩罚，被雷击中后会损失一点</a:t>
            </a:r>
            <a:r>
              <a:rPr lang="en-US" altLang="zh-CN" dirty="0"/>
              <a:t>HP</a:t>
            </a:r>
            <a:r>
              <a:rPr lang="zh-CN" altLang="en-US" dirty="0"/>
              <a:t>值，但会获得两个加速卡。当有玩家的</a:t>
            </a:r>
            <a:r>
              <a:rPr lang="en-US" altLang="zh-CN" dirty="0"/>
              <a:t>HP</a:t>
            </a:r>
            <a:r>
              <a:rPr lang="zh-CN" altLang="en-US" dirty="0"/>
              <a:t>耗尽，会转变为吸血鬼（</a:t>
            </a:r>
            <a:r>
              <a:rPr lang="zh-CN" altLang="en-US" dirty="0">
                <a:hlinkClick r:id="rId4"/>
              </a:rPr>
              <a:t>僵尸</a:t>
            </a:r>
            <a:r>
              <a:rPr lang="zh-CN" altLang="en-US" dirty="0"/>
              <a:t>）， 吸血鬼（僵尸）的赛车会变为</a:t>
            </a:r>
            <a:r>
              <a:rPr lang="en-US" altLang="zh-CN" dirty="0"/>
              <a:t>S</a:t>
            </a:r>
            <a:r>
              <a:rPr lang="zh-CN" altLang="en-US" dirty="0"/>
              <a:t>级赛车（外表不变），同时，当他超过前面的人类玩家时，可以吸取一点</a:t>
            </a:r>
            <a:r>
              <a:rPr lang="en-US" altLang="zh-CN" dirty="0"/>
              <a:t>HP</a:t>
            </a:r>
            <a:r>
              <a:rPr lang="zh-CN" altLang="en-US" dirty="0"/>
              <a:t>。比赛中有吸血鬼（僵尸）出现后，人类可以通过默认 按空格键献祭一点鲜血获得</a:t>
            </a:r>
            <a:r>
              <a:rPr lang="en-US" altLang="zh-CN" dirty="0"/>
              <a:t>1</a:t>
            </a:r>
            <a:r>
              <a:rPr lang="zh-CN" altLang="en-US" dirty="0"/>
              <a:t>个氮气。比赛结束时，如果吸血鬼（僵尸）玩家先到达终点，则所有剩余的玩家转变为吸血鬼（僵尸）。如果人类玩家先到达终点，则 玩家逃亡成功。此外，比赛结束时，剩余的鲜血按比例折算为经验和酷币奖励。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942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1" dirty="0"/>
              <a:t>滑板模式</a:t>
            </a:r>
          </a:p>
          <a:p>
            <a:r>
              <a:rPr lang="zh-CN" altLang="en-US" dirty="0"/>
              <a:t>全新出现的滑板模式，在滑板模式只能开滑板进行游戏，系统将送每位玩家一个新手滑板，在滑板模式您将体验全新的</a:t>
            </a:r>
            <a:r>
              <a:rPr lang="zh-CN" altLang="en-US" dirty="0" smtClean="0"/>
              <a:t>感觉</a:t>
            </a:r>
            <a:endParaRPr lang="zh-CN" altLang="en-US" dirty="0"/>
          </a:p>
          <a:p>
            <a:r>
              <a:rPr lang="zh-CN" altLang="en-US" b="1" dirty="0"/>
              <a:t>极速模式</a:t>
            </a:r>
          </a:p>
          <a:p>
            <a:r>
              <a:rPr lang="zh-CN" altLang="en-US" dirty="0"/>
              <a:t>玩 家以个人或组队参加的极速道具模式，以谁最先达到终点为胜利判定条件。游戏过程中可以用漂移、喷射、小喷等各种技巧，还能使用各种攻防道具。灵活应用积攒 的氮气和道具，将是判定一个玩家是否是高手的要素。全新的氮气玩法，极速喷射（即</a:t>
            </a:r>
            <a:r>
              <a:rPr lang="en-US" altLang="zh-CN" dirty="0"/>
              <a:t>【</a:t>
            </a:r>
            <a:r>
              <a:rPr lang="zh-CN" altLang="en-US" dirty="0"/>
              <a:t>强喷</a:t>
            </a:r>
            <a:r>
              <a:rPr lang="en-US" altLang="zh-CN" dirty="0"/>
              <a:t>】</a:t>
            </a:r>
            <a:r>
              <a:rPr lang="zh-CN" altLang="en-US" dirty="0"/>
              <a:t>）带来新奇的速度与激情。全新道具，丰富多样的道具运用策略，在 飞车中真实上演激烈的攻防大战。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331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1"/>
          </a:xfrm>
        </p:spPr>
        <p:txBody>
          <a:bodyPr>
            <a:normAutofit fontScale="40000" lnSpcReduction="20000"/>
          </a:bodyPr>
          <a:lstStyle/>
          <a:p>
            <a:r>
              <a:rPr lang="zh-CN" altLang="en-US" b="1" dirty="0"/>
              <a:t>接力模式</a:t>
            </a:r>
          </a:p>
          <a:p>
            <a:r>
              <a:rPr lang="zh-CN" altLang="en-US" dirty="0">
                <a:hlinkClick r:id="rId2"/>
              </a:rPr>
              <a:t>接力棒</a:t>
            </a:r>
            <a:r>
              <a:rPr lang="zh-CN" altLang="en-US" dirty="0"/>
              <a:t>威力十足，能赋予你无限的动力；但是却又充满着不安定因素</a:t>
            </a:r>
            <a:r>
              <a:rPr lang="en-US" altLang="zh-CN" dirty="0"/>
              <a:t>——</a:t>
            </a:r>
            <a:r>
              <a:rPr lang="zh-CN" altLang="en-US" dirty="0"/>
              <a:t>连续持棒太久将面临着爆炸的危险。所以必和队友们一起合作，方能尽享接力棒的力量。在接力赛的比试中，率先把接力棒传到终点的队伍将获得胜利！</a:t>
            </a:r>
          </a:p>
          <a:p>
            <a:r>
              <a:rPr lang="zh-CN" altLang="en-US" dirty="0"/>
              <a:t>获得接力棒的时候有无限的氮气！</a:t>
            </a:r>
          </a:p>
          <a:p>
            <a:r>
              <a:rPr lang="en-US" altLang="zh-CN" dirty="0"/>
              <a:t>10</a:t>
            </a:r>
            <a:r>
              <a:rPr lang="zh-CN" altLang="en-US" dirty="0"/>
              <a:t>秒内不能将接力棒传给前面的队友，将会爆炸！</a:t>
            </a:r>
          </a:p>
          <a:p>
            <a:r>
              <a:rPr lang="zh-CN" altLang="en-US" dirty="0"/>
              <a:t>传棒标志能告诉你是否可以传棒！</a:t>
            </a:r>
          </a:p>
          <a:p>
            <a:r>
              <a:rPr lang="zh-CN" altLang="en-US" dirty="0"/>
              <a:t>注：随着游戏内容的更新，以后还会增加新的游戏模式。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53730"/>
            <a:ext cx="7143750" cy="355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9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操作方式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691640" y="2400141"/>
          <a:ext cx="5760720" cy="2926080"/>
        </p:xfrm>
        <a:graphic>
          <a:graphicData uri="http://schemas.openxmlformats.org/drawingml/2006/table">
            <a:tbl>
              <a:tblPr/>
              <a:tblGrid>
                <a:gridCol w="2880360"/>
                <a:gridCol w="28803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箭头上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加速，向前开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箭头下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减速，向后退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箭头左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左转弯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箭头右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右转弯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Shift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按下后配合方向键漂移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Ctrl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N2O</a:t>
                      </a:r>
                      <a:r>
                        <a:rPr lang="zh-CN" altLang="en-US"/>
                        <a:t>氮气喷射键或使用道具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Alt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道具换位键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赛车复位，如果赛车驶离赛道可用该键复位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63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选择房间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99592"/>
            <a:ext cx="7194326" cy="58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481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65" y="1196752"/>
            <a:ext cx="735061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1"/>
            <a:ext cx="777686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94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76452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5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开始比赛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301454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94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6768752" cy="54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3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结束比赛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283372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8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获得宝箱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86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639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获得宝箱后打开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75" y="-485775"/>
            <a:ext cx="9734550" cy="782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5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</a:t>
            </a:r>
            <a:r>
              <a:rPr lang="en-US" altLang="zh-CN" dirty="0" smtClean="0"/>
              <a:t>N</a:t>
            </a:r>
            <a:r>
              <a:rPr lang="en-US" altLang="zh-CN" sz="3600" dirty="0" smtClean="0"/>
              <a:t>2</a:t>
            </a:r>
            <a:r>
              <a:rPr lang="en-US" altLang="zh-CN" sz="4000" dirty="0" smtClean="0"/>
              <a:t>o</a:t>
            </a:r>
            <a:r>
              <a:rPr lang="zh-CN" altLang="en-US" sz="4000" dirty="0" smtClean="0"/>
              <a:t>后使用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9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07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飞车物品系统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物品有使用时间：期限物品、继费使用物品、永久使用物品。</a:t>
            </a:r>
            <a:endParaRPr lang="en-US" altLang="zh-CN" dirty="0" smtClean="0"/>
          </a:p>
          <a:p>
            <a:r>
              <a:rPr lang="zh-CN" altLang="en-US" dirty="0" smtClean="0"/>
              <a:t>一个物品需要另一个物品相互搭配使用。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581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物品使用时间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060847"/>
            <a:ext cx="4924425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4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物品相互配合使用（</a:t>
            </a:r>
            <a:r>
              <a:rPr lang="zh-CN" altLang="zh-CN" dirty="0"/>
              <a:t>大肚吸尘器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使用大肚吸尘器后的</a:t>
            </a:r>
            <a:r>
              <a:rPr lang="zh-CN" altLang="zh-CN" dirty="0" smtClean="0"/>
              <a:t>效果</a:t>
            </a:r>
            <a:r>
              <a:rPr lang="zh-CN" altLang="en-US" dirty="0" smtClean="0"/>
              <a:t>：点击清除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2060848"/>
            <a:ext cx="4848225" cy="46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弹出</a:t>
            </a:r>
            <a:r>
              <a:rPr lang="zh-CN" altLang="en-US" dirty="0" smtClean="0"/>
              <a:t>选择道具：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4524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使用后获得物品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437" y="2191544"/>
            <a:ext cx="3667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1828</Words>
  <Application>Microsoft Office PowerPoint</Application>
  <PresentationFormat>全屏显示(4:3)</PresentationFormat>
  <Paragraphs>144</Paragraphs>
  <Slides>54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5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拾取宝石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QQ飞车游戏分析</vt:lpstr>
      <vt:lpstr>PowerPoint 演示文稿</vt:lpstr>
      <vt:lpstr>PowerPoint 演示文稿</vt:lpstr>
      <vt:lpstr>PowerPoint 演示文稿</vt:lpstr>
      <vt:lpstr>小地图</vt:lpstr>
      <vt:lpstr>QQ飞车游戏模式</vt:lpstr>
      <vt:lpstr>PowerPoint 演示文稿</vt:lpstr>
      <vt:lpstr>PowerPoint 演示文稿</vt:lpstr>
      <vt:lpstr>PowerPoint 演示文稿</vt:lpstr>
      <vt:lpstr>操作方式</vt:lpstr>
      <vt:lpstr>选择房间</vt:lpstr>
      <vt:lpstr>创建房间</vt:lpstr>
      <vt:lpstr>准备比赛</vt:lpstr>
      <vt:lpstr>准备比赛</vt:lpstr>
      <vt:lpstr>开始比赛</vt:lpstr>
      <vt:lpstr>比赛中</vt:lpstr>
      <vt:lpstr>结束比赛</vt:lpstr>
      <vt:lpstr>获得宝箱</vt:lpstr>
      <vt:lpstr>获得宝箱后打开</vt:lpstr>
      <vt:lpstr>获得N2o后使用</vt:lpstr>
      <vt:lpstr>飞车物品系统</vt:lpstr>
      <vt:lpstr>物品使用时间</vt:lpstr>
      <vt:lpstr>物品相互配合使用（大肚吸尘器）</vt:lpstr>
      <vt:lpstr>弹出选择道具：</vt:lpstr>
      <vt:lpstr>使用后获得物品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431</cp:revision>
  <dcterms:modified xsi:type="dcterms:W3CDTF">2013-08-07T00:02:56Z</dcterms:modified>
</cp:coreProperties>
</file>